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03" r:id="rId4"/>
    <p:sldId id="302" r:id="rId5"/>
    <p:sldId id="304" r:id="rId6"/>
    <p:sldId id="313" r:id="rId7"/>
    <p:sldId id="305" r:id="rId8"/>
    <p:sldId id="306" r:id="rId9"/>
    <p:sldId id="307" r:id="rId10"/>
    <p:sldId id="270" r:id="rId11"/>
    <p:sldId id="271" r:id="rId12"/>
    <p:sldId id="272" r:id="rId13"/>
    <p:sldId id="273" r:id="rId14"/>
    <p:sldId id="277" r:id="rId15"/>
    <p:sldId id="281" r:id="rId16"/>
    <p:sldId id="282" r:id="rId17"/>
    <p:sldId id="283" r:id="rId18"/>
    <p:sldId id="285" r:id="rId19"/>
    <p:sldId id="301" r:id="rId20"/>
    <p:sldId id="312" r:id="rId21"/>
    <p:sldId id="297" r:id="rId22"/>
    <p:sldId id="298" r:id="rId23"/>
    <p:sldId id="300" r:id="rId24"/>
    <p:sldId id="310" r:id="rId25"/>
  </p:sldIdLst>
  <p:sldSz cx="9144000" cy="6858000" type="screen4x3"/>
  <p:notesSz cx="6954838" cy="93091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0000FF"/>
    <a:srgbClr val="FFCCFF"/>
    <a:srgbClr val="FF99FF"/>
    <a:srgbClr val="FF33CC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09BA9-4166-41E9-8A38-64EF53BA942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21188"/>
            <a:ext cx="5564188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138D6-F1F0-47A5-A9A2-67D17074C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3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138D6-F1F0-47A5-A9A2-67D17074CA0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32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736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286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27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261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523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11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970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655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963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959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D7A4-87E9-4180-A5EC-7B24213840EB}" type="datetimeFigureOut">
              <a:rPr lang="en-US" smtClean="0"/>
              <a:pPr/>
              <a:t>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2CC96-A57E-4144-9C4B-93C077E5D6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601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media" Target="NUL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0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NUL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thao%20gi&#7843;ng%202017\ChauYeuCoChuCongNhanBeat-V.A-3844222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Desktop\thao%20gi&#7843;ng%202017\ChauYeuCoChuCongNhanBeat-V.A-3844222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0" y="0"/>
            <a:ext cx="9144000" cy="6858000"/>
            <a:chOff x="2341" y="6090"/>
            <a:chExt cx="12513" cy="9600"/>
          </a:xfrm>
        </p:grpSpPr>
        <p:sp>
          <p:nvSpPr>
            <p:cNvPr id="9" name="AutoShape 5"/>
            <p:cNvSpPr>
              <a:spLocks noChangeAspect="1" noChangeArrowheads="1"/>
            </p:cNvSpPr>
            <p:nvPr/>
          </p:nvSpPr>
          <p:spPr bwMode="auto">
            <a:xfrm>
              <a:off x="2341" y="6090"/>
              <a:ext cx="12513" cy="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pic>
          <p:nvPicPr>
            <p:cNvPr id="10" name="Picture 6" descr="khung%20anh%2051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2513" cy="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782" y="47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744" y="47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" y="126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2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787" y="13135"/>
              <a:ext cx="1200" cy="3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2007091000332964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25" y="13134"/>
              <a:ext cx="1200" cy="3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4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126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x1pN1mp8dKYgTEOo8Nl7CxhzsOhhttvC1zX8rQbBbAtHElHSFMMvAfiSA2n7_80G4GyxsvDKzC2csgH2i9oe7T8ld3WDzYQXJ9J6lqE4gpeIpzc2s1upTPS0A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1" y="6090"/>
              <a:ext cx="1043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1676400" y="857251"/>
            <a:ext cx="6477000" cy="65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PHÒNG GIÁO DỤC ĐÀO TẠO </a:t>
            </a:r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QUẬN LONG BIÊN</a:t>
            </a:r>
            <a:endParaRPr lang="en-US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2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THƯỢNG</a:t>
            </a:r>
            <a:endParaRPr lang="en-US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62200" y="2743200"/>
            <a:ext cx="4827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0" dirty="0" smtClean="0">
                <a:solidFill>
                  <a:srgbClr val="0000FF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LĨNH VỰC: KHÁM PHÁ XÃ HỘI</a:t>
            </a:r>
            <a:endParaRPr kumimoji="0" lang="en-US" sz="2400" b="1" i="0" u="none" strike="noStrike" kern="1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prstShdw prst="shdw17" dist="17961" dir="2700000">
                  <a:srgbClr val="000099"/>
                </a:prstShdw>
              </a:effectLst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200" y="3200400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s-ES" sz="44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Dạy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trẻ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ngày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trong</a:t>
            </a:r>
            <a:r>
              <a:rPr kumimoji="0" lang="es-ES" sz="4400" b="1" i="0" u="none" strike="noStrike" kern="10" cap="none" spc="0" normalizeH="0" noProof="0" dirty="0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s-ES" sz="4400" b="1" i="0" u="none" strike="noStrike" kern="10" cap="none" spc="0" normalizeH="0" noProof="0" dirty="0" err="1" smtClean="0">
                <a:ln>
                  <a:noFill/>
                </a:ln>
                <a:solidFill>
                  <a:srgbClr val="FF00FF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tuần</a:t>
            </a:r>
            <a:endParaRPr kumimoji="0" lang="en-US" sz="4400" b="1" i="0" u="none" strike="noStrike" kern="1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prstShdw prst="shdw17" dist="17961" dir="2700000">
                  <a:srgbClr val="993D00"/>
                </a:prst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10543" y="4114710"/>
            <a:ext cx="58017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Lứa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tuổi: 5-6 tuổi</a:t>
            </a:r>
            <a:endParaRPr lang="en-US" sz="3600" b="1" kern="10" noProof="0" dirty="0" smtClean="0">
              <a:solidFill>
                <a:srgbClr val="FF6600"/>
              </a:solidFill>
              <a:effectLst>
                <a:prstShdw prst="shdw17" dist="17961" dir="2700000">
                  <a:srgbClr val="993D00"/>
                </a:prstShdw>
              </a:effectLst>
              <a:latin typeface="Times New Roman"/>
              <a:cs typeface="Times New Roman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Giáo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viên</a:t>
            </a: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Đặng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Quỳnh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>
                  <a:prstShdw prst="shdw17" dist="17961" dir="2700000">
                    <a:srgbClr val="993D00"/>
                  </a:prst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Anh</a:t>
            </a:r>
            <a:endParaRPr kumimoji="0" lang="en-US" sz="3600" b="1" i="0" u="none" strike="noStrike" kern="1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prstShdw prst="shdw17" dist="17961" dir="2700000">
                  <a:srgbClr val="993D00"/>
                </a:prst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4" name="Picture 23" descr="LOGO MNG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1600200"/>
            <a:ext cx="1676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89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AutoShape 6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8" name="AutoShape 8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30" name="AutoShape 10" descr="Kết quả hình ảnh cho hình nền đẹp làm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 descr="Kết quả hình ảnh cho hình nền cho powerpoint 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7" y="38100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Administrator\Downloads\IMG_70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479963"/>
            <a:ext cx="3810004" cy="437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istrator\Downloads\IMG_70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1"/>
            <a:ext cx="3657600" cy="441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3810000" y="609600"/>
            <a:ext cx="1447800" cy="2514600"/>
            <a:chOff x="0" y="1295400"/>
            <a:chExt cx="1219200" cy="2514600"/>
          </a:xfrm>
        </p:grpSpPr>
        <p:grpSp>
          <p:nvGrpSpPr>
            <p:cNvPr id="14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1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4283242" y="1981200"/>
                <a:ext cx="53340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44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962400" y="2743200"/>
                <a:ext cx="1219200" cy="892552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</a:t>
                </a:r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4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cho powerpoint 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30" y="0"/>
            <a:ext cx="897457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7272" y="800100"/>
            <a:ext cx="568784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85800" y="1295400"/>
            <a:ext cx="1828800" cy="3352800"/>
            <a:chOff x="1371600" y="1295400"/>
            <a:chExt cx="1219200" cy="2514600"/>
          </a:xfrm>
        </p:grpSpPr>
        <p:grpSp>
          <p:nvGrpSpPr>
            <p:cNvPr id="16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1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4318000" y="1981200"/>
                <a:ext cx="533400" cy="99257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80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62400" y="2952750"/>
                <a:ext cx="1219200" cy="71558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371600" y="1447800"/>
              <a:ext cx="121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Tháng mười một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681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Kết quả hình ảnh cho hình nền cho powerpoint 2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IMG_63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19400" y="761999"/>
            <a:ext cx="5486400" cy="510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609599" y="1219200"/>
            <a:ext cx="1795974" cy="4191000"/>
            <a:chOff x="2644714" y="1295400"/>
            <a:chExt cx="1219201" cy="2514600"/>
          </a:xfrm>
        </p:grpSpPr>
        <p:grpSp>
          <p:nvGrpSpPr>
            <p:cNvPr id="7" name="Group 93"/>
            <p:cNvGrpSpPr/>
            <p:nvPr/>
          </p:nvGrpSpPr>
          <p:grpSpPr>
            <a:xfrm>
              <a:off x="2644714" y="1295400"/>
              <a:ext cx="1219201" cy="2514600"/>
              <a:chOff x="3962399" y="1295400"/>
              <a:chExt cx="1219201" cy="2514600"/>
            </a:xfrm>
            <a:solidFill>
              <a:srgbClr val="0066FF"/>
            </a:solidFill>
          </p:grpSpPr>
          <p:grpSp>
            <p:nvGrpSpPr>
              <p:cNvPr id="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4272770" y="1981200"/>
                <a:ext cx="620742" cy="7940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62399" y="2895600"/>
                <a:ext cx="1219200" cy="57246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44715" y="1478280"/>
              <a:ext cx="1219200" cy="203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6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92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9126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dministrator\Downloads\IMG_65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7000" y="761998"/>
            <a:ext cx="5715000" cy="5257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81000" y="1524000"/>
            <a:ext cx="1905000" cy="4038600"/>
            <a:chOff x="3911600" y="858328"/>
            <a:chExt cx="1270000" cy="2514600"/>
          </a:xfrm>
        </p:grpSpPr>
        <p:grpSp>
          <p:nvGrpSpPr>
            <p:cNvPr id="6" name="Group 111"/>
            <p:cNvGrpSpPr/>
            <p:nvPr/>
          </p:nvGrpSpPr>
          <p:grpSpPr>
            <a:xfrm>
              <a:off x="3911600" y="858328"/>
              <a:ext cx="1270000" cy="2514600"/>
              <a:chOff x="3911600" y="858328"/>
              <a:chExt cx="1270000" cy="2514600"/>
            </a:xfrm>
          </p:grpSpPr>
          <p:grpSp>
            <p:nvGrpSpPr>
              <p:cNvPr id="8" name="Group 52"/>
              <p:cNvGrpSpPr/>
              <p:nvPr/>
            </p:nvGrpSpPr>
            <p:grpSpPr>
              <a:xfrm>
                <a:off x="3911600" y="858328"/>
                <a:ext cx="1244600" cy="2514600"/>
                <a:chOff x="3911600" y="858328"/>
                <a:chExt cx="1244600" cy="2514600"/>
              </a:xfrm>
              <a:solidFill>
                <a:srgbClr val="0000FF"/>
              </a:solidFill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911600" y="858328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962400" y="1380226"/>
                  <a:ext cx="1193800" cy="4463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4267200" y="1475117"/>
                <a:ext cx="533400" cy="824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62400" y="2566358"/>
                <a:ext cx="1219200" cy="594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năm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11600" y="1048109"/>
              <a:ext cx="1219200" cy="21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Tháng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mười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một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7586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572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con hãy đoán xem đây là nhạc hiệu của chương trình nào?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úng tôi là chiến sĩ - 20-10-2017 Full HD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8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hình nền đẹp dơn gi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0287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IMG_659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91200" y="2438399"/>
            <a:ext cx="4114800" cy="393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ình ảnh có liên qu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11480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4267200" y="0"/>
            <a:ext cx="1600200" cy="3048000"/>
            <a:chOff x="5257800" y="1295400"/>
            <a:chExt cx="1219200" cy="2514600"/>
          </a:xfrm>
        </p:grpSpPr>
        <p:grpSp>
          <p:nvGrpSpPr>
            <p:cNvPr id="7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12" name="Rectangle 1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/>
              <p:cNvSpPr txBox="1"/>
              <p:nvPr/>
            </p:nvSpPr>
            <p:spPr>
              <a:xfrm>
                <a:off x="3962400" y="1924050"/>
                <a:ext cx="1080654" cy="990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7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62400" y="2867025"/>
                <a:ext cx="1219200" cy="78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15 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57800" y="1447800"/>
              <a:ext cx="1219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4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381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717088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Kết quả hình ảnh cho bé iups mẹ việc n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1" descr="https://mail.google.com/mail/u/0/?ui=2&amp;ik=6ccaaf7e68&amp;view=fimg&amp;th=15f86625b2a3c086&amp;attid=0.3&amp;disp=emb&amp;realattid=15f8661472e6f39e41f1&amp;attbid=ANGjdJ9RWbGX9YrPwWZehNVnY5mYu0NtOmcO0Hwe7fYmkzn9E4qih2knLTk5F7ryuC0HFgw-kQGGqkHtCh4gx2bgOvTtQXuoFCKAcQccfrECQOTqPG_ex68p4jN4DiY&amp;sz=s0-l75-ft&amp;ats=1509788345866&amp;rm=15f86625b2a3c086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8200" y="1600200"/>
            <a:ext cx="1524000" cy="3657600"/>
            <a:chOff x="6553200" y="1295400"/>
            <a:chExt cx="1219200" cy="2514600"/>
          </a:xfrm>
        </p:grpSpPr>
        <p:grpSp>
          <p:nvGrpSpPr>
            <p:cNvPr id="9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1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4145280" y="1924050"/>
                <a:ext cx="975360" cy="9002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7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962400" y="2771254"/>
                <a:ext cx="1219200" cy="103874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sz="28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553200" y="1447800"/>
              <a:ext cx="12192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Tháng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mười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một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856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32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Hình ảnh có liên qua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5" descr="Kết quả hình ảnh cho chương trình dường len đỉnh olympia"/>
          <p:cNvSpPr>
            <a:spLocks noChangeAspect="1" noChangeArrowheads="1"/>
          </p:cNvSpPr>
          <p:nvPr/>
        </p:nvSpPr>
        <p:spPr bwMode="auto">
          <a:xfrm>
            <a:off x="155575" y="-1271588"/>
            <a:ext cx="38004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1000" y="1752600"/>
            <a:ext cx="2015067" cy="4343400"/>
            <a:chOff x="7772400" y="1295400"/>
            <a:chExt cx="1295400" cy="2514600"/>
          </a:xfrm>
        </p:grpSpPr>
        <p:grpSp>
          <p:nvGrpSpPr>
            <p:cNvPr id="10" name="Group 133"/>
            <p:cNvGrpSpPr/>
            <p:nvPr/>
          </p:nvGrpSpPr>
          <p:grpSpPr>
            <a:xfrm>
              <a:off x="7772400" y="1295400"/>
              <a:ext cx="1295400" cy="2514600"/>
              <a:chOff x="7772400" y="1295400"/>
              <a:chExt cx="1295400" cy="2514600"/>
            </a:xfrm>
          </p:grpSpPr>
          <p:grpSp>
            <p:nvGrpSpPr>
              <p:cNvPr id="12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/>
              <p:cNvSpPr txBox="1"/>
              <p:nvPr/>
            </p:nvSpPr>
            <p:spPr>
              <a:xfrm>
                <a:off x="8017329" y="2001253"/>
                <a:ext cx="870857" cy="64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66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72400" y="2751221"/>
                <a:ext cx="1295400" cy="80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28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8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72400" y="1447800"/>
              <a:ext cx="1219200" cy="196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/>
                <a:t>Tháng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mười</a:t>
              </a:r>
              <a:r>
                <a:rPr lang="en-US" sz="1600" b="1" dirty="0" smtClean="0"/>
                <a:t> </a:t>
              </a:r>
              <a:r>
                <a:rPr lang="en-US" sz="1600" b="1" dirty="0" err="1" smtClean="0"/>
                <a:t>một</a:t>
              </a:r>
              <a:endParaRPr lang="en-US" sz="1600" b="1" dirty="0"/>
            </a:p>
          </p:txBody>
        </p:sp>
      </p:grpSp>
      <p:pic>
        <p:nvPicPr>
          <p:cNvPr id="17" name="Picture 16" descr="Kết quả hình ảnh cho bố mẹ cho con về quê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ình ảnh có liên qua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7" descr="Kết quả hình ảnh cho đường lên đỉnh olympia 20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791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697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02" y="994554"/>
            <a:ext cx="12795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4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04" y="4191000"/>
            <a:ext cx="1245019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8023" y="4191000"/>
            <a:ext cx="1276081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767" y="4191000"/>
            <a:ext cx="12858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876" y="4191000"/>
            <a:ext cx="1279525" cy="266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227" y="4191000"/>
            <a:ext cx="1285875" cy="2666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102" y="4191000"/>
            <a:ext cx="1279525" cy="266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 descr="Kết quả hình ảnh cho đường lên đỉnh olympia 20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1371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838200"/>
            <a:ext cx="1219200" cy="2895600"/>
            <a:chOff x="0" y="1295400"/>
            <a:chExt cx="1219200" cy="2514600"/>
          </a:xfrm>
        </p:grpSpPr>
        <p:grpSp>
          <p:nvGrpSpPr>
            <p:cNvPr id="20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2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95400" y="838200"/>
            <a:ext cx="1219200" cy="2895600"/>
            <a:chOff x="1371600" y="1295400"/>
            <a:chExt cx="1219200" cy="2895600"/>
          </a:xfrm>
        </p:grpSpPr>
        <p:grpSp>
          <p:nvGrpSpPr>
            <p:cNvPr id="28" name="Group 119"/>
            <p:cNvGrpSpPr/>
            <p:nvPr/>
          </p:nvGrpSpPr>
          <p:grpSpPr>
            <a:xfrm>
              <a:off x="1371600" y="1295400"/>
              <a:ext cx="1219200" cy="2895600"/>
              <a:chOff x="3962400" y="1295400"/>
              <a:chExt cx="1219200" cy="2895600"/>
            </a:xfrm>
            <a:solidFill>
              <a:srgbClr val="FF00FF"/>
            </a:solidFill>
          </p:grpSpPr>
          <p:grpSp>
            <p:nvGrpSpPr>
              <p:cNvPr id="30" name="Group 52"/>
              <p:cNvGrpSpPr/>
              <p:nvPr/>
            </p:nvGrpSpPr>
            <p:grpSpPr>
              <a:xfrm>
                <a:off x="3962400" y="1295400"/>
                <a:ext cx="1219200" cy="2895600"/>
                <a:chOff x="3962400" y="1295400"/>
                <a:chExt cx="1219200" cy="2895600"/>
              </a:xfrm>
              <a:grpFill/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962400" y="1295400"/>
                  <a:ext cx="1219200" cy="2895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90800" y="838200"/>
            <a:ext cx="1241485" cy="2895600"/>
            <a:chOff x="2644715" y="1295400"/>
            <a:chExt cx="1241485" cy="2514600"/>
          </a:xfrm>
        </p:grpSpPr>
        <p:grpSp>
          <p:nvGrpSpPr>
            <p:cNvPr id="36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3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10000" y="838200"/>
            <a:ext cx="1371600" cy="2895600"/>
            <a:chOff x="3886200" y="1295400"/>
            <a:chExt cx="1371600" cy="2514600"/>
          </a:xfrm>
        </p:grpSpPr>
        <p:grpSp>
          <p:nvGrpSpPr>
            <p:cNvPr id="44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46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TextBox 46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181600" y="838200"/>
            <a:ext cx="1219200" cy="2895600"/>
            <a:chOff x="5257800" y="1295400"/>
            <a:chExt cx="1219200" cy="2514600"/>
          </a:xfrm>
        </p:grpSpPr>
        <p:grpSp>
          <p:nvGrpSpPr>
            <p:cNvPr id="52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54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54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477000" y="838200"/>
            <a:ext cx="1219200" cy="2895600"/>
            <a:chOff x="6553200" y="1295400"/>
            <a:chExt cx="1219200" cy="2514600"/>
          </a:xfrm>
        </p:grpSpPr>
        <p:grpSp>
          <p:nvGrpSpPr>
            <p:cNvPr id="60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62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772400" y="838200"/>
            <a:ext cx="1524000" cy="2895600"/>
            <a:chOff x="7772400" y="1295400"/>
            <a:chExt cx="1371600" cy="2514600"/>
          </a:xfrm>
        </p:grpSpPr>
        <p:grpSp>
          <p:nvGrpSpPr>
            <p:cNvPr id="68" name="Group 133"/>
            <p:cNvGrpSpPr/>
            <p:nvPr/>
          </p:nvGrpSpPr>
          <p:grpSpPr>
            <a:xfrm>
              <a:off x="7848600" y="1295400"/>
              <a:ext cx="1295400" cy="2514600"/>
              <a:chOff x="7848600" y="1295400"/>
              <a:chExt cx="1295400" cy="2514600"/>
            </a:xfrm>
          </p:grpSpPr>
          <p:grpSp>
            <p:nvGrpSpPr>
              <p:cNvPr id="70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709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45468" y="1034534"/>
            <a:ext cx="4217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Mở</a:t>
            </a:r>
            <a:r>
              <a:rPr lang="en-US" sz="66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rộng</a:t>
            </a:r>
            <a:endParaRPr lang="en-US" sz="6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8" name="Picture 4" descr="Kết quả hình ảnh cho lịch bl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599"/>
            <a:ext cx="1905000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lịch treo tường trẻ 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74805"/>
            <a:ext cx="1749425" cy="262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531" y="3709218"/>
            <a:ext cx="2057399" cy="2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49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powerpoint làm giáo án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82" y="-15240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 Tuan Deu Ngoan - Xuan Mai [64kbps_MP3]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57800" y="47244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8327" y="1371600"/>
            <a:ext cx="77278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Cô và trẻ cùng hát bài hát:</a:t>
            </a:r>
          </a:p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Cả tuần đều ngoan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anh moi\anh\lo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</p:spPr>
      </p:pic>
      <p:pic>
        <p:nvPicPr>
          <p:cNvPr id="23555" name="Picture 3" descr="D:\anh moi\anh\hlo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31242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62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056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4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24800" y="2743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r>
              <a:rPr lang="en-US" sz="3200" b="1" dirty="0" smtClean="0">
                <a:solidFill>
                  <a:srgbClr val="FF0000"/>
                </a:solidFill>
              </a:rPr>
              <a:t>5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72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72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27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42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8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288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</a:p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3434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r>
              <a:rPr lang="en-US" sz="3200" b="1" dirty="0" smtClean="0">
                <a:solidFill>
                  <a:schemeClr val="tx1"/>
                </a:solidFill>
              </a:rPr>
              <a:t>9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18288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1242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7056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828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828800" y="57150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28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1242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43400" y="5105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23</a:t>
            </a:r>
          </a:p>
          <a:p>
            <a:pPr algn="ctr"/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67056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18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9248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562600" y="5105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924800" y="4267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1242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81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25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43400" y="5791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3</a:t>
            </a:r>
            <a:r>
              <a:rPr lang="en-US" sz="2800" b="1" dirty="0" smtClean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8600" y="2057400"/>
            <a:ext cx="99060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hai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52600" y="2057400"/>
            <a:ext cx="914400" cy="369332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ba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2" descr="D:\anh moi\anh\lo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15400" cy="1981200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3124200" y="2057400"/>
            <a:ext cx="9144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tư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91000" y="2057400"/>
            <a:ext cx="1143000" cy="369332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năm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86400" y="2057400"/>
            <a:ext cx="990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sáu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29400" y="2057400"/>
            <a:ext cx="1143000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Thứ bảy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848600" y="2057400"/>
            <a:ext cx="10668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562600" y="3581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r>
              <a:rPr lang="en-US" sz="2800" b="1" dirty="0" smtClean="0">
                <a:solidFill>
                  <a:schemeClr val="tx1"/>
                </a:solidFill>
              </a:rPr>
              <a:t>10</a:t>
            </a:r>
            <a:endParaRPr lang="en-US" sz="2800" b="1" dirty="0"/>
          </a:p>
        </p:txBody>
      </p:sp>
      <p:sp>
        <p:nvSpPr>
          <p:cNvPr id="54" name="Rounded Rectangle 53"/>
          <p:cNvSpPr/>
          <p:nvPr/>
        </p:nvSpPr>
        <p:spPr>
          <a:xfrm>
            <a:off x="43434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562600" y="43434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17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0010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26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14400" y="381000"/>
            <a:ext cx="73151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Tháng 11</a:t>
            </a:r>
            <a:endParaRPr lang="en-US" sz="6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828800" y="2743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7200" y="2743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30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5626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7818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8001000" y="5791200"/>
            <a:ext cx="7620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1" grpId="0" animBg="1"/>
      <p:bldP spid="53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ết quả hình ảnh cho hình nền cho bài giảng power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838200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3 </a:t>
            </a:r>
            <a:endParaRPr lang="en-US" sz="6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133600"/>
            <a:ext cx="7239000" cy="1905000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1</a:t>
            </a:r>
          </a:p>
          <a:p>
            <a:pPr algn="ctr"/>
            <a:r>
              <a:rPr lang="en-US" sz="4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D6009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 xem đội nào  nhanh </a:t>
            </a:r>
            <a:endParaRPr lang="en-US" sz="4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D6009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1371600"/>
            <a:ext cx="73152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2</a:t>
            </a:r>
          </a:p>
          <a:p>
            <a:pPr algn="ctr"/>
            <a:r>
              <a:rPr lang="en-US" sz="80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 sức</a:t>
            </a:r>
            <a:endParaRPr lang="en-US" sz="80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Kết quả hình ảnh cho hình nền cho bài giảng powerpoi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9200" y="2209800"/>
            <a:ext cx="62483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smtClean="0">
                <a:ln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Tạm biệt các bé</a:t>
            </a:r>
            <a:endParaRPr lang="en-US" sz="6600" b="1" dirty="0">
              <a:ln/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>
            <a:off x="5257800" y="1828800"/>
            <a:ext cx="1219200" cy="1588"/>
          </a:xfrm>
          <a:prstGeom prst="lin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2"/>
          <p:cNvGrpSpPr/>
          <p:nvPr/>
        </p:nvGrpSpPr>
        <p:grpSpPr>
          <a:xfrm>
            <a:off x="0" y="1295400"/>
            <a:ext cx="1219200" cy="2514600"/>
            <a:chOff x="0" y="1295400"/>
            <a:chExt cx="1219200" cy="2514600"/>
          </a:xfrm>
        </p:grpSpPr>
        <p:grpSp>
          <p:nvGrpSpPr>
            <p:cNvPr id="3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4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32" name="Rectangle 13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0" name="TextBox 129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371600" y="1295400"/>
            <a:ext cx="1371600" cy="2514600"/>
            <a:chOff x="1371600" y="1295400"/>
            <a:chExt cx="1371600" cy="2514600"/>
          </a:xfrm>
        </p:grpSpPr>
        <p:grpSp>
          <p:nvGrpSpPr>
            <p:cNvPr id="6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7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25" name="Rectangle 124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24000" y="16002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8" name="Group 65"/>
          <p:cNvGrpSpPr/>
          <p:nvPr/>
        </p:nvGrpSpPr>
        <p:grpSpPr>
          <a:xfrm>
            <a:off x="2644715" y="1295400"/>
            <a:ext cx="1241485" cy="2514600"/>
            <a:chOff x="2644715" y="1295400"/>
            <a:chExt cx="1241485" cy="2514600"/>
          </a:xfrm>
        </p:grpSpPr>
        <p:grpSp>
          <p:nvGrpSpPr>
            <p:cNvPr id="9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10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TextBox 75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Thứ tư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1" name="Group 66"/>
          <p:cNvGrpSpPr/>
          <p:nvPr/>
        </p:nvGrpSpPr>
        <p:grpSpPr>
          <a:xfrm>
            <a:off x="3886200" y="1295400"/>
            <a:ext cx="1371600" cy="2514600"/>
            <a:chOff x="3886200" y="1295400"/>
            <a:chExt cx="1371600" cy="2514600"/>
          </a:xfrm>
        </p:grpSpPr>
        <p:grpSp>
          <p:nvGrpSpPr>
            <p:cNvPr id="12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13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117" name="Rectangle 116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TextBox 114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4" name="Group 67"/>
          <p:cNvGrpSpPr/>
          <p:nvPr/>
        </p:nvGrpSpPr>
        <p:grpSpPr>
          <a:xfrm>
            <a:off x="5257800" y="1295400"/>
            <a:ext cx="1219200" cy="2514600"/>
            <a:chOff x="5257800" y="1295400"/>
            <a:chExt cx="1219200" cy="2514600"/>
          </a:xfrm>
        </p:grpSpPr>
        <p:grpSp>
          <p:nvGrpSpPr>
            <p:cNvPr id="15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16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TextBox 105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17" name="Group 68"/>
          <p:cNvGrpSpPr/>
          <p:nvPr/>
        </p:nvGrpSpPr>
        <p:grpSpPr>
          <a:xfrm>
            <a:off x="6553200" y="1295400"/>
            <a:ext cx="1219200" cy="2514600"/>
            <a:chOff x="6553200" y="1295400"/>
            <a:chExt cx="1219200" cy="2514600"/>
          </a:xfrm>
        </p:grpSpPr>
        <p:grpSp>
          <p:nvGrpSpPr>
            <p:cNvPr id="18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1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" name="TextBox 98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  <p:grpSp>
        <p:nvGrpSpPr>
          <p:cNvPr id="20" name="Group 69"/>
          <p:cNvGrpSpPr/>
          <p:nvPr/>
        </p:nvGrpSpPr>
        <p:grpSpPr>
          <a:xfrm>
            <a:off x="7772400" y="1295400"/>
            <a:ext cx="1371600" cy="2514600"/>
            <a:chOff x="7772400" y="1295400"/>
            <a:chExt cx="1371600" cy="2514600"/>
          </a:xfrm>
        </p:grpSpPr>
        <p:grpSp>
          <p:nvGrpSpPr>
            <p:cNvPr id="21" name="Group 133"/>
            <p:cNvGrpSpPr/>
            <p:nvPr/>
          </p:nvGrpSpPr>
          <p:grpSpPr>
            <a:xfrm>
              <a:off x="7848600" y="1295400"/>
              <a:ext cx="1295400" cy="2514600"/>
              <a:chOff x="7848600" y="1295400"/>
              <a:chExt cx="1295400" cy="2514600"/>
            </a:xfrm>
          </p:grpSpPr>
          <p:grpSp>
            <p:nvGrpSpPr>
              <p:cNvPr id="22" name="Group 63"/>
              <p:cNvGrpSpPr/>
              <p:nvPr/>
            </p:nvGrpSpPr>
            <p:grpSpPr>
              <a:xfrm>
                <a:off x="7848600" y="1295400"/>
                <a:ext cx="1143000" cy="2514600"/>
                <a:chOff x="7848600" y="1295400"/>
                <a:chExt cx="1143000" cy="2514600"/>
              </a:xfrm>
              <a:solidFill>
                <a:srgbClr val="FF0000"/>
              </a:solidFill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7848600" y="1295400"/>
                  <a:ext cx="11430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TextBox 89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/>
                <a:t>Tháng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mười</a:t>
              </a:r>
              <a:r>
                <a:rPr lang="en-US" sz="1100" b="1" dirty="0" smtClean="0"/>
                <a:t> </a:t>
              </a:r>
              <a:r>
                <a:rPr lang="en-US" sz="1100" b="1" dirty="0" err="1" smtClean="0"/>
                <a:t>một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424623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Kết quả hình ảnh cho hình nền cho giáo 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8" name="Picture 10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09800" y="6858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 2: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1905000"/>
            <a:ext cx="6781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biết các ngày trong tuần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1676400"/>
            <a:ext cx="1066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85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47800" y="1676400"/>
            <a:ext cx="1066800" cy="762000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43200" y="1676400"/>
            <a:ext cx="1066800" cy="762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600" y="1676400"/>
            <a:ext cx="1066800" cy="762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57800" y="1676400"/>
            <a:ext cx="1066800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77000" y="1676400"/>
            <a:ext cx="1066800" cy="76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48600" y="1676400"/>
            <a:ext cx="1066800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478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5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340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9400" y="3657600"/>
            <a:ext cx="10668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Thứ 7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48600" y="3657600"/>
            <a:ext cx="11430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828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2004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44958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7912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70104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8382000" y="2667000"/>
            <a:ext cx="152400" cy="7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002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956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2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01000" y="8382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2133600"/>
            <a:ext cx="1143000" cy="21336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2133600"/>
            <a:ext cx="1143000" cy="2133600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3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2133600"/>
            <a:ext cx="1143000" cy="21336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4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0" y="2133600"/>
            <a:ext cx="1143000" cy="21336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5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2133600"/>
            <a:ext cx="1143000" cy="2133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6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2133600"/>
            <a:ext cx="1143000" cy="2133600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 7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43800" y="2133600"/>
            <a:ext cx="1219200" cy="2133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 nhật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386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578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3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96200" y="1295400"/>
            <a:ext cx="685800" cy="53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</p:spPr>
      </p:pic>
      <p:pic>
        <p:nvPicPr>
          <p:cNvPr id="3" name="ChauYeuCoChuCongNhanBeat-V.A-38442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91000" y="2895600"/>
            <a:ext cx="6858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2971800" y="1219200"/>
            <a:ext cx="2590800" cy="4038600"/>
            <a:chOff x="0" y="1295400"/>
            <a:chExt cx="1219200" cy="2514600"/>
          </a:xfrm>
        </p:grpSpPr>
        <p:grpSp>
          <p:nvGrpSpPr>
            <p:cNvPr id="6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8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Box 8"/>
              <p:cNvSpPr txBox="1"/>
              <p:nvPr/>
            </p:nvSpPr>
            <p:spPr>
              <a:xfrm>
                <a:off x="4249271" y="1912189"/>
                <a:ext cx="533400" cy="115938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115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62400" y="2873188"/>
                <a:ext cx="1219200" cy="78570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36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sz="3600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0" y="1447800"/>
              <a:ext cx="1219200" cy="298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0" y="1295400"/>
            <a:ext cx="1219200" cy="2514600"/>
            <a:chOff x="0" y="1295400"/>
            <a:chExt cx="1219200" cy="2514600"/>
          </a:xfrm>
        </p:grpSpPr>
        <p:grpSp>
          <p:nvGrpSpPr>
            <p:cNvPr id="4" name="Group 126"/>
            <p:cNvGrpSpPr/>
            <p:nvPr/>
          </p:nvGrpSpPr>
          <p:grpSpPr>
            <a:xfrm>
              <a:off x="0" y="1295400"/>
              <a:ext cx="1219200" cy="2514600"/>
              <a:chOff x="3962400" y="1295400"/>
              <a:chExt cx="1219200" cy="2514600"/>
            </a:xfrm>
            <a:solidFill>
              <a:schemeClr val="bg2">
                <a:lumMod val="75000"/>
              </a:schemeClr>
            </a:solidFill>
          </p:grpSpPr>
          <p:grpSp>
            <p:nvGrpSpPr>
              <p:cNvPr id="6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TextBox 6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6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hai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11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5400" y="1295400"/>
            <a:ext cx="1219200" cy="2514600"/>
            <a:chOff x="1371600" y="1295400"/>
            <a:chExt cx="1219200" cy="2514600"/>
          </a:xfrm>
        </p:grpSpPr>
        <p:grpSp>
          <p:nvGrpSpPr>
            <p:cNvPr id="12" name="Group 119"/>
            <p:cNvGrpSpPr/>
            <p:nvPr/>
          </p:nvGrpSpPr>
          <p:grpSpPr>
            <a:xfrm>
              <a:off x="1371600" y="1295400"/>
              <a:ext cx="1219200" cy="2514600"/>
              <a:chOff x="3962400" y="1295400"/>
              <a:chExt cx="1219200" cy="2514600"/>
            </a:xfrm>
            <a:solidFill>
              <a:srgbClr val="FF00FF"/>
            </a:solidFill>
          </p:grpSpPr>
          <p:grpSp>
            <p:nvGrpSpPr>
              <p:cNvPr id="15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7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ba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12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371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0800" y="1295400"/>
            <a:ext cx="1241485" cy="2514600"/>
            <a:chOff x="2644715" y="1295400"/>
            <a:chExt cx="1241485" cy="2514600"/>
          </a:xfrm>
        </p:grpSpPr>
        <p:grpSp>
          <p:nvGrpSpPr>
            <p:cNvPr id="21" name="Group 93"/>
            <p:cNvGrpSpPr/>
            <p:nvPr/>
          </p:nvGrpSpPr>
          <p:grpSpPr>
            <a:xfrm>
              <a:off x="2644715" y="1295400"/>
              <a:ext cx="1219200" cy="2514600"/>
              <a:chOff x="3962400" y="1295400"/>
              <a:chExt cx="1219200" cy="2514600"/>
            </a:xfrm>
            <a:solidFill>
              <a:srgbClr val="0066FF"/>
            </a:solidFill>
          </p:grpSpPr>
          <p:grpSp>
            <p:nvGrpSpPr>
              <p:cNvPr id="23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8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tư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13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6670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10000" y="1295400"/>
            <a:ext cx="1371600" cy="2514600"/>
            <a:chOff x="3886200" y="1295400"/>
            <a:chExt cx="1371600" cy="2514600"/>
          </a:xfrm>
        </p:grpSpPr>
        <p:grpSp>
          <p:nvGrpSpPr>
            <p:cNvPr id="29" name="Group 111"/>
            <p:cNvGrpSpPr/>
            <p:nvPr/>
          </p:nvGrpSpPr>
          <p:grpSpPr>
            <a:xfrm>
              <a:off x="3886200" y="1295400"/>
              <a:ext cx="1295400" cy="2514600"/>
              <a:chOff x="3886200" y="1295400"/>
              <a:chExt cx="1295400" cy="2514600"/>
            </a:xfrm>
          </p:grpSpPr>
          <p:grpSp>
            <p:nvGrpSpPr>
              <p:cNvPr id="31" name="Group 52"/>
              <p:cNvGrpSpPr/>
              <p:nvPr/>
            </p:nvGrpSpPr>
            <p:grpSpPr>
              <a:xfrm>
                <a:off x="3886200" y="1295400"/>
                <a:ext cx="1295400" cy="2514600"/>
                <a:chOff x="3886200" y="1295400"/>
                <a:chExt cx="1295400" cy="2514600"/>
              </a:xfrm>
              <a:solidFill>
                <a:srgbClr val="0000FF"/>
              </a:solidFill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9900CC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3886200" y="1905000"/>
                  <a:ext cx="12954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4267200" y="2133600"/>
                <a:ext cx="53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prstClr val="black"/>
                    </a:solidFill>
                    <a:latin typeface="Arial Narrow" pitchFamily="34" charset="0"/>
                  </a:rPr>
                  <a:t>9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14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0386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81600" y="1295400"/>
            <a:ext cx="1219200" cy="2514600"/>
            <a:chOff x="5257800" y="1295400"/>
            <a:chExt cx="1219200" cy="2514600"/>
          </a:xfrm>
        </p:grpSpPr>
        <p:grpSp>
          <p:nvGrpSpPr>
            <p:cNvPr id="37" name="Group 102"/>
            <p:cNvGrpSpPr/>
            <p:nvPr/>
          </p:nvGrpSpPr>
          <p:grpSpPr>
            <a:xfrm>
              <a:off x="5257800" y="1295400"/>
              <a:ext cx="1219200" cy="2514600"/>
              <a:chOff x="3962400" y="1295400"/>
              <a:chExt cx="1219200" cy="2514600"/>
            </a:xfrm>
          </p:grpSpPr>
          <p:grpSp>
            <p:nvGrpSpPr>
              <p:cNvPr id="39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solidFill>
                <a:srgbClr val="0000FF"/>
              </a:solidFill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426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10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sáu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15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2578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77000" y="1295400"/>
            <a:ext cx="1219200" cy="2514600"/>
            <a:chOff x="6553200" y="1295400"/>
            <a:chExt cx="1219200" cy="2514600"/>
          </a:xfrm>
        </p:grpSpPr>
        <p:grpSp>
          <p:nvGrpSpPr>
            <p:cNvPr id="45" name="Group 95"/>
            <p:cNvGrpSpPr/>
            <p:nvPr/>
          </p:nvGrpSpPr>
          <p:grpSpPr>
            <a:xfrm>
              <a:off x="6553200" y="1295400"/>
              <a:ext cx="1219200" cy="2514600"/>
              <a:chOff x="3962400" y="1295400"/>
              <a:chExt cx="1219200" cy="2514600"/>
            </a:xfrm>
            <a:solidFill>
              <a:srgbClr val="FF9966"/>
            </a:solidFill>
          </p:grpSpPr>
          <p:grpSp>
            <p:nvGrpSpPr>
              <p:cNvPr id="47" name="Group 52"/>
              <p:cNvGrpSpPr/>
              <p:nvPr/>
            </p:nvGrpSpPr>
            <p:grpSpPr>
              <a:xfrm>
                <a:off x="3962400" y="1295400"/>
                <a:ext cx="1219200" cy="2514600"/>
                <a:chOff x="3962400" y="1295400"/>
                <a:chExt cx="1219200" cy="2514600"/>
              </a:xfrm>
              <a:grpFill/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396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962400" y="1828800"/>
                  <a:ext cx="12192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4267200" y="2133600"/>
                <a:ext cx="685800" cy="58477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11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962400" y="2743200"/>
                <a:ext cx="1219200" cy="86177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Thứ bảy</a:t>
                </a:r>
              </a:p>
              <a:p>
                <a:endParaRPr lang="en-US" sz="12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16 </a:t>
                </a:r>
                <a:endParaRPr lang="en-US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5532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772400" y="1295400"/>
            <a:ext cx="1371600" cy="2514600"/>
            <a:chOff x="7772400" y="1295400"/>
            <a:chExt cx="1371600" cy="2514600"/>
          </a:xfrm>
        </p:grpSpPr>
        <p:grpSp>
          <p:nvGrpSpPr>
            <p:cNvPr id="53" name="Group 133"/>
            <p:cNvGrpSpPr/>
            <p:nvPr/>
          </p:nvGrpSpPr>
          <p:grpSpPr>
            <a:xfrm>
              <a:off x="7772400" y="1295400"/>
              <a:ext cx="1371600" cy="2514600"/>
              <a:chOff x="7772400" y="1295400"/>
              <a:chExt cx="1371600" cy="2514600"/>
            </a:xfrm>
          </p:grpSpPr>
          <p:grpSp>
            <p:nvGrpSpPr>
              <p:cNvPr id="55" name="Group 63"/>
              <p:cNvGrpSpPr/>
              <p:nvPr/>
            </p:nvGrpSpPr>
            <p:grpSpPr>
              <a:xfrm>
                <a:off x="7772400" y="1295400"/>
                <a:ext cx="1219200" cy="2514600"/>
                <a:chOff x="7772400" y="1295400"/>
                <a:chExt cx="1219200" cy="2514600"/>
              </a:xfrm>
              <a:solidFill>
                <a:srgbClr val="FF0000"/>
              </a:solidFill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7772400" y="1295400"/>
                  <a:ext cx="1219200" cy="251460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7848600" y="1828800"/>
                  <a:ext cx="1143000" cy="1588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TextBox 55"/>
              <p:cNvSpPr txBox="1"/>
              <p:nvPr/>
            </p:nvSpPr>
            <p:spPr>
              <a:xfrm>
                <a:off x="8077200" y="2133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Arial Narrow" pitchFamily="34" charset="0"/>
                  </a:rPr>
                  <a:t>12</a:t>
                </a:r>
                <a:endParaRPr lang="en-US" sz="3200" b="1" dirty="0">
                  <a:solidFill>
                    <a:prstClr val="black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848600" y="2743200"/>
                <a:ext cx="12954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Chủ nhật</a:t>
                </a:r>
              </a:p>
              <a:p>
                <a:endParaRPr lang="en-US" sz="1100" b="1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000" b="1" dirty="0" smtClean="0">
                    <a:solidFill>
                      <a:prstClr val="black"/>
                    </a:solidFill>
                    <a:latin typeface="Arial Narrow" pitchFamily="34" charset="0"/>
                    <a:cs typeface="Times New Roman" pitchFamily="18" charset="0"/>
                  </a:rPr>
                  <a:t>17</a:t>
                </a:r>
                <a:endParaRPr lang="en-US" sz="2000" b="1" dirty="0">
                  <a:solidFill>
                    <a:prstClr val="black"/>
                  </a:solidFill>
                  <a:latin typeface="Arial Narrow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7772400" y="1447800"/>
              <a:ext cx="1219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mười</a:t>
              </a:r>
              <a:r>
                <a:rPr lang="en-US" sz="11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100" b="1" dirty="0" err="1" smtClean="0">
                  <a:latin typeface="Times New Roman" pitchFamily="18" charset="0"/>
                  <a:cs typeface="Times New Roman" pitchFamily="18" charset="0"/>
                </a:rPr>
                <a:t>một</a:t>
              </a:r>
              <a:endParaRPr lang="en-US" sz="11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D:\anh moi\anh\hlo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ChauYeuCoChuCongNhanBeat-V.A-38442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14800" y="2819400"/>
            <a:ext cx="1219200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32&quot;&gt;&lt;property id=&quot;20148&quot; value=&quot;5&quot;/&gt;&lt;property id=&quot;20300&quot; value=&quot;Slide 2&quot;/&gt;&lt;property id=&quot;20307&quot; value=&quot;257&quot;/&gt;&lt;/object&gt;&lt;object type=&quot;3&quot; unique_id=&quot;10033&quot;&gt;&lt;property id=&quot;20148&quot; value=&quot;5&quot;/&gt;&lt;property id=&quot;20300&quot; value=&quot;Slide 3&quot;/&gt;&lt;property id=&quot;20307&quot; value=&quot;258&quot;/&gt;&lt;/object&gt;&lt;object type=&quot;3&quot; unique_id=&quot;11461&quot;&gt;&lt;property id=&quot;20148&quot; value=&quot;5&quot;/&gt;&lt;property id=&quot;20300&quot; value=&quot;Slide 4&quot;/&gt;&lt;property id=&quot;20307&quot; value=&quot;268&quot;/&gt;&lt;/object&gt;&lt;object type=&quot;3&quot; unique_id=&quot;11463&quot;&gt;&lt;property id=&quot;20148&quot; value=&quot;5&quot;/&gt;&lt;property id=&quot;20300&quot; value=&quot;Slide 5&quot;/&gt;&lt;property id=&quot;20307&quot; value=&quot;269&quot;/&gt;&lt;/object&gt;&lt;object type=&quot;3&quot; unique_id=&quot;11464&quot;&gt;&lt;property id=&quot;20148&quot; value=&quot;5&quot;/&gt;&lt;property id=&quot;20300&quot; value=&quot;Slide 8&quot;/&gt;&lt;property id=&quot;20307&quot; value=&quot;270&quot;/&gt;&lt;/object&gt;&lt;object type=&quot;3&quot; unique_id=&quot;11465&quot;&gt;&lt;property id=&quot;20148&quot; value=&quot;5&quot;/&gt;&lt;property id=&quot;20300&quot; value=&quot;Slide 9&quot;/&gt;&lt;property id=&quot;20307&quot; value=&quot;271&quot;/&gt;&lt;/object&gt;&lt;object type=&quot;3&quot; unique_id=&quot;11466&quot;&gt;&lt;property id=&quot;20148&quot; value=&quot;5&quot;/&gt;&lt;property id=&quot;20300&quot; value=&quot;Slide 10&quot;/&gt;&lt;property id=&quot;20307&quot; value=&quot;272&quot;/&gt;&lt;/object&gt;&lt;object type=&quot;3&quot; unique_id=&quot;11467&quot;&gt;&lt;property id=&quot;20148&quot; value=&quot;5&quot;/&gt;&lt;property id=&quot;20300&quot; value=&quot;Slide 11&quot;/&gt;&lt;property id=&quot;20307&quot; value=&quot;273&quot;/&gt;&lt;/object&gt;&lt;object type=&quot;3&quot; unique_id=&quot;11469&quot;&gt;&lt;property id=&quot;20148&quot; value=&quot;5&quot;/&gt;&lt;property id=&quot;20300&quot; value=&quot;Slide 12&quot;/&gt;&lt;property id=&quot;20307&quot; value=&quot;277&quot;/&gt;&lt;/object&gt;&lt;object type=&quot;3&quot; unique_id=&quot;11471&quot;&gt;&lt;property id=&quot;20148&quot; value=&quot;5&quot;/&gt;&lt;property id=&quot;20300&quot; value=&quot;Slide 13&quot;/&gt;&lt;property id=&quot;20307&quot; value=&quot;278&quot;/&gt;&lt;/object&gt;&lt;object type=&quot;3&quot; unique_id=&quot;11473&quot;&gt;&lt;property id=&quot;20148&quot; value=&quot;5&quot;/&gt;&lt;property id=&quot;20300&quot; value=&quot;Slide 14&quot;/&gt;&lt;property id=&quot;20307&quot; value=&quot;281&quot;/&gt;&lt;/object&gt;&lt;object type=&quot;3&quot; unique_id=&quot;11475&quot;&gt;&lt;property id=&quot;20148&quot; value=&quot;5&quot;/&gt;&lt;property id=&quot;20300&quot; value=&quot;Slide 15&quot;/&gt;&lt;property id=&quot;20307&quot; value=&quot;282&quot;/&gt;&lt;/object&gt;&lt;object type=&quot;3&quot; unique_id=&quot;11477&quot;&gt;&lt;property id=&quot;20148&quot; value=&quot;5&quot;/&gt;&lt;property id=&quot;20300&quot; value=&quot;Slide 16&quot;/&gt;&lt;property id=&quot;20307&quot; value=&quot;283&quot;/&gt;&lt;/object&gt;&lt;object type=&quot;3&quot; unique_id=&quot;11479&quot;&gt;&lt;property id=&quot;20148&quot; value=&quot;5&quot;/&gt;&lt;property id=&quot;20300&quot; value=&quot;Slide 17&quot;/&gt;&lt;property id=&quot;20307&quot; value=&quot;285&quot;/&gt;&lt;/object&gt;&lt;object type=&quot;3&quot; unique_id=&quot;12775&quot;&gt;&lt;property id=&quot;20148&quot; value=&quot;5&quot;/&gt;&lt;property id=&quot;20300&quot; value=&quot;Slide 6&quot;/&gt;&lt;property id=&quot;20307&quot; value=&quot;294&quot;/&gt;&lt;/object&gt;&lt;object type=&quot;3&quot; unique_id=&quot;12776&quot;&gt;&lt;property id=&quot;20148&quot; value=&quot;5&quot;/&gt;&lt;property id=&quot;20300&quot; value=&quot;Slide 7&quot;/&gt;&lt;property id=&quot;20307&quot; value=&quot;295&quot;/&gt;&lt;/object&gt;&lt;object type=&quot;3&quot; unique_id=&quot;12777&quot;&gt;&lt;property id=&quot;20148&quot; value=&quot;5&quot;/&gt;&lt;property id=&quot;20300&quot; value=&quot;Slide 19&quot;/&gt;&lt;property id=&quot;20307&quot; value=&quot;297&quot;/&gt;&lt;/object&gt;&lt;object type=&quot;3&quot; unique_id=&quot;12778&quot;&gt;&lt;property id=&quot;20148&quot; value=&quot;5&quot;/&gt;&lt;property id=&quot;20300&quot; value=&quot;Slide 20&quot;/&gt;&lt;property id=&quot;20307&quot; value=&quot;298&quot;/&gt;&lt;/object&gt;&lt;object type=&quot;3&quot; unique_id=&quot;12779&quot;&gt;&lt;property id=&quot;20148&quot; value=&quot;5&quot;/&gt;&lt;property id=&quot;20300&quot; value=&quot;Slide 21&quot;/&gt;&lt;property id=&quot;20307&quot; value=&quot;300&quot;/&gt;&lt;/object&gt;&lt;object type=&quot;3&quot; unique_id=&quot;12802&quot;&gt;&lt;property id=&quot;20148&quot; value=&quot;5&quot;/&gt;&lt;property id=&quot;20300&quot; value=&quot;Slide 18&quot;/&gt;&lt;property id=&quot;20307&quot; value=&quot;301&quot;/&gt;&lt;/object&gt;&lt;/object&gt;&lt;/object&gt;&lt;/database&gt;"/>
  <p:tag name="SECTOMILLISECCONVERTED" val="1"/>
  <p:tag name="ISPRING_SCORM_RATE_SLIDES" val="0"/>
  <p:tag name="ISPRING_SCORM_RATE_QUIZZES" val="0"/>
  <p:tag name="ISPRING_SCORM_PASSING_SCORE" val="0.000000"/>
  <p:tag name="ISPRING_ULTRA_SCORM_COURSE_ID" val="16D33C5B-4EE6-45D0-9AA0-F80F615158A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Welcome\Desktop\KPXH- MGL"/>
  <p:tag name="ISPRING_PRESENTATION_TITLE" val="KPXH dạy trẻ các ngày trong tuần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420</Words>
  <Application>Microsoft Office PowerPoint</Application>
  <PresentationFormat>On-screen Show (4:3)</PresentationFormat>
  <Paragraphs>259</Paragraphs>
  <Slides>24</Slides>
  <Notes>24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KPXH dạy trẻ các ngày trong tuần</dc:title>
  <dc:creator>AutoBVT</dc:creator>
  <cp:lastModifiedBy>Welcome</cp:lastModifiedBy>
  <cp:revision>117</cp:revision>
  <cp:lastPrinted>2017-11-06T10:59:26Z</cp:lastPrinted>
  <dcterms:created xsi:type="dcterms:W3CDTF">2017-11-02T02:47:45Z</dcterms:created>
  <dcterms:modified xsi:type="dcterms:W3CDTF">2018-02-05T02:48:26Z</dcterms:modified>
</cp:coreProperties>
</file>